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58" r:id="rId5"/>
    <p:sldId id="281" r:id="rId6"/>
    <p:sldId id="261" r:id="rId7"/>
    <p:sldId id="282" r:id="rId8"/>
    <p:sldId id="263" r:id="rId9"/>
    <p:sldId id="283" r:id="rId10"/>
    <p:sldId id="259" r:id="rId11"/>
    <p:sldId id="284" r:id="rId12"/>
    <p:sldId id="262" r:id="rId13"/>
    <p:sldId id="285" r:id="rId14"/>
    <p:sldId id="264" r:id="rId15"/>
    <p:sldId id="286" r:id="rId16"/>
    <p:sldId id="265" r:id="rId17"/>
    <p:sldId id="287" r:id="rId18"/>
    <p:sldId id="266" r:id="rId19"/>
    <p:sldId id="288" r:id="rId20"/>
    <p:sldId id="267" r:id="rId21"/>
    <p:sldId id="289" r:id="rId22"/>
    <p:sldId id="268" r:id="rId23"/>
    <p:sldId id="290" r:id="rId24"/>
    <p:sldId id="269" r:id="rId25"/>
    <p:sldId id="291" r:id="rId26"/>
    <p:sldId id="271" r:id="rId27"/>
    <p:sldId id="292" r:id="rId28"/>
    <p:sldId id="270" r:id="rId29"/>
    <p:sldId id="293" r:id="rId30"/>
    <p:sldId id="273" r:id="rId31"/>
    <p:sldId id="294" r:id="rId32"/>
    <p:sldId id="274" r:id="rId33"/>
    <p:sldId id="295" r:id="rId34"/>
    <p:sldId id="275" r:id="rId35"/>
    <p:sldId id="296" r:id="rId36"/>
    <p:sldId id="276" r:id="rId37"/>
    <p:sldId id="297" r:id="rId38"/>
    <p:sldId id="277" r:id="rId39"/>
    <p:sldId id="298" r:id="rId40"/>
    <p:sldId id="278" r:id="rId41"/>
    <p:sldId id="299" r:id="rId42"/>
    <p:sldId id="279" r:id="rId4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2034" y="1685820"/>
              <a:ext cx="3274941" cy="4408320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4942" cy="4408319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4D2045-79F1-411D-A800-89DA9060D474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65747C-1905-49BB-9C71-986B3D7AE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74223-E8A1-495E-92BF-0D1F57DC7747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820B2-1F35-4D75-9B66-CEAF52B4C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E6B-5F58-491D-8183-E4B9F5790444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656E-D116-42CE-9B4B-095C2F617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86E5-FFAB-4AF2-B8FA-D4274C32CC87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7D7A-406D-4A47-8913-E16308C5B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7841F3-8D9B-461A-8F44-418D15231A5F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CE44CA-D14F-4072-B80E-DAF86091C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B72F0-DC09-4404-95BE-68C27547EB11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3D37-C36B-493F-9E0D-56E7EEB2E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99D3-18B1-4DDD-9315-CBCDB4995EBA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B9F7-4187-48F0-A199-7E1CD5D375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4D960-EB8B-4A94-91A3-A9381FCBE5D8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3D95-684C-4AF9-951B-89A7771040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73772-B4E3-4079-80A2-845FDCDD99A0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73E3-26B4-42C4-8320-0A57E3F5DA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9EA0C0-ED0F-42B5-8302-5307F499C5C0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258974-7107-4A0E-953B-64EFBC18F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20E977-F16E-4CCB-B5BE-7A05D817E814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2D085C-EA8A-439B-8CAF-9F37FE760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A6076-5C5F-49B6-AAD9-81C4A8C9638B}" type="datetimeFigureOut">
              <a:rPr lang="en-GB"/>
              <a:pPr>
                <a:defRPr/>
              </a:pPr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3AF35-9C07-47DB-B7AF-68780CD50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25" y="2901950"/>
            <a:ext cx="8361363" cy="2098675"/>
          </a:xfrm>
        </p:spPr>
        <p:txBody>
          <a:bodyPr/>
          <a:lstStyle/>
          <a:p>
            <a:pPr eaLnBrk="1" hangingPunct="1"/>
            <a:r>
              <a:rPr lang="en-GB" cap="none" smtClean="0"/>
              <a:t>THE </a:t>
            </a:r>
            <a:r>
              <a:rPr lang="en-GB" b="1" cap="none" smtClean="0"/>
              <a:t>ANSWERS</a:t>
            </a:r>
            <a:r>
              <a:rPr lang="en-GB" cap="none" smtClean="0"/>
              <a:t> for LOCATION IN THE UK FROM EMOJIS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679700" y="3956050"/>
            <a:ext cx="6832600" cy="1085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5    </a:t>
            </a:r>
          </a:p>
        </p:txBody>
      </p:sp>
      <p:pic>
        <p:nvPicPr>
          <p:cNvPr id="20482" name="Picture 2" descr="Baby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4988" y="2655888"/>
            <a:ext cx="2963862" cy="2963862"/>
          </a:xfrm>
        </p:spPr>
      </p:pic>
      <p:pic>
        <p:nvPicPr>
          <p:cNvPr id="20483" name="Picture 4" descr="Mouth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611438"/>
            <a:ext cx="31654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5    BOURNEMOUTH</a:t>
            </a:r>
          </a:p>
        </p:txBody>
      </p:sp>
      <p:pic>
        <p:nvPicPr>
          <p:cNvPr id="46083" name="Picture 2" descr="Baby on Google Android 11.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804988" y="2655888"/>
            <a:ext cx="2963862" cy="2963862"/>
          </a:xfrm>
        </p:spPr>
      </p:pic>
      <p:pic>
        <p:nvPicPr>
          <p:cNvPr id="46084" name="Picture 4" descr="Mouth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611438"/>
            <a:ext cx="31654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6     </a:t>
            </a:r>
          </a:p>
        </p:txBody>
      </p:sp>
      <p:pic>
        <p:nvPicPr>
          <p:cNvPr id="21506" name="Picture 8" descr="Woman Cook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68463" y="2074863"/>
            <a:ext cx="3357562" cy="3359150"/>
          </a:xfrm>
        </p:spPr>
      </p:pic>
      <p:pic>
        <p:nvPicPr>
          <p:cNvPr id="21507" name="Picture 10" descr="Tractor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0613" y="2076450"/>
            <a:ext cx="3560762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6     SHEFFIELD</a:t>
            </a:r>
          </a:p>
        </p:txBody>
      </p:sp>
      <p:pic>
        <p:nvPicPr>
          <p:cNvPr id="47107" name="Picture 8" descr="Woman Cook on Google Android 11.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68463" y="2074863"/>
            <a:ext cx="3357562" cy="3359150"/>
          </a:xfrm>
        </p:spPr>
      </p:pic>
      <p:pic>
        <p:nvPicPr>
          <p:cNvPr id="47108" name="Picture 10" descr="Tractor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0613" y="2076450"/>
            <a:ext cx="3560762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7    </a:t>
            </a:r>
          </a:p>
        </p:txBody>
      </p:sp>
      <p:pic>
        <p:nvPicPr>
          <p:cNvPr id="22530" name="Picture 4" descr="Vertical Traffic Light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67513" y="2395538"/>
            <a:ext cx="2986087" cy="2987675"/>
          </a:xfrm>
        </p:spPr>
      </p:pic>
      <p:pic>
        <p:nvPicPr>
          <p:cNvPr id="22531" name="Picture 2" descr="Magnifying Glass Tilted Left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900" y="2713038"/>
            <a:ext cx="23526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rrow: Right 7">
            <a:extLst>
              <a:ext uri="{FF2B5EF4-FFF2-40B4-BE49-F238E27FC236}"/>
            </a:extLst>
          </p:cNvPr>
          <p:cNvSpPr/>
          <p:nvPr/>
        </p:nvSpPr>
        <p:spPr>
          <a:xfrm rot="10800000">
            <a:off x="9310688" y="4203700"/>
            <a:ext cx="2335212" cy="10064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7     GLASGOW</a:t>
            </a:r>
          </a:p>
        </p:txBody>
      </p:sp>
      <p:pic>
        <p:nvPicPr>
          <p:cNvPr id="48131" name="Picture 4" descr="Vertical Traffic Light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767513" y="2395538"/>
            <a:ext cx="2986087" cy="2987675"/>
          </a:xfrm>
        </p:spPr>
      </p:pic>
      <p:pic>
        <p:nvPicPr>
          <p:cNvPr id="48132" name="Picture 2" descr="Magnifying Glass Tilted Left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900" y="2713038"/>
            <a:ext cx="23526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rrow: Right 7">
            <a:extLst>
              <a:ext uri="{FF2B5EF4-FFF2-40B4-BE49-F238E27FC236}"/>
            </a:extLst>
          </p:cNvPr>
          <p:cNvSpPr/>
          <p:nvPr/>
        </p:nvSpPr>
        <p:spPr>
          <a:xfrm rot="10800000">
            <a:off x="9310688" y="4203700"/>
            <a:ext cx="2335212" cy="10064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8    </a:t>
            </a:r>
          </a:p>
        </p:txBody>
      </p:sp>
      <p:pic>
        <p:nvPicPr>
          <p:cNvPr id="23554" name="Picture 2" descr="Toilet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2573338"/>
            <a:ext cx="2786062" cy="2786062"/>
          </a:xfrm>
        </p:spPr>
      </p:pic>
      <p:pic>
        <p:nvPicPr>
          <p:cNvPr id="23555" name="Picture 4" descr="Woman Lifting Weights: Medium Skin Ton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2481263"/>
            <a:ext cx="296862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8     LUTON</a:t>
            </a:r>
          </a:p>
        </p:txBody>
      </p:sp>
      <p:pic>
        <p:nvPicPr>
          <p:cNvPr id="49155" name="Picture 2" descr="Toilet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2573338"/>
            <a:ext cx="2786062" cy="2786062"/>
          </a:xfrm>
        </p:spPr>
      </p:pic>
      <p:pic>
        <p:nvPicPr>
          <p:cNvPr id="49156" name="Picture 4" descr="Woman Lifting Weights: Medium Skin Ton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2481263"/>
            <a:ext cx="296862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9     </a:t>
            </a:r>
          </a:p>
        </p:txBody>
      </p:sp>
      <p:pic>
        <p:nvPicPr>
          <p:cNvPr id="24578" name="Picture 4" descr="Castle on Google Android 11.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4825" y="2219325"/>
            <a:ext cx="3422650" cy="3422650"/>
          </a:xfrm>
        </p:spPr>
      </p:pic>
      <p:pic>
        <p:nvPicPr>
          <p:cNvPr id="24579" name="Picture 6" descr="Sparkles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801813"/>
            <a:ext cx="162718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9     NEWCASTLE</a:t>
            </a:r>
          </a:p>
        </p:txBody>
      </p:sp>
      <p:pic>
        <p:nvPicPr>
          <p:cNvPr id="50179" name="Picture 4" descr="Castle on Google Android 11.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14825" y="2219325"/>
            <a:ext cx="3422650" cy="3422650"/>
          </a:xfrm>
        </p:spPr>
      </p:pic>
      <p:pic>
        <p:nvPicPr>
          <p:cNvPr id="50180" name="Picture 6" descr="Sparkles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801813"/>
            <a:ext cx="162718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     </a:t>
            </a:r>
          </a:p>
        </p:txBody>
      </p:sp>
      <p:pic>
        <p:nvPicPr>
          <p:cNvPr id="16386" name="Picture 2" descr="Ear of Corn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95500" y="2581275"/>
            <a:ext cx="2312988" cy="2312988"/>
          </a:xfrm>
        </p:spPr>
      </p:pic>
      <p:pic>
        <p:nvPicPr>
          <p:cNvPr id="16387" name="Picture 4" descr="Brick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1550" y="2543175"/>
            <a:ext cx="2525713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10    </a:t>
            </a:r>
          </a:p>
        </p:txBody>
      </p:sp>
      <p:sp>
        <p:nvSpPr>
          <p:cNvPr id="25602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r>
              <a:rPr lang="en-GB" sz="1800" smtClean="0"/>
              <a:t>🌉</a:t>
            </a:r>
          </a:p>
        </p:txBody>
      </p:sp>
      <p:sp>
        <p:nvSpPr>
          <p:cNvPr id="25603" name="Rectangle 6"/>
          <p:cNvSpPr>
            <a:spLocks noGrp="1"/>
          </p:cNvSpPr>
          <p:nvPr>
            <p:ph sz="half" idx="2"/>
          </p:nvPr>
        </p:nvSpPr>
        <p:spPr>
          <a:xfrm>
            <a:off x="6523038" y="1922463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5604" name="Picture 8" descr="Bridge at Night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2301875"/>
            <a:ext cx="31702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2" descr="Potable Water on Goog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2368550"/>
            <a:ext cx="308292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10    BRIDGEWATER</a:t>
            </a:r>
          </a:p>
        </p:txBody>
      </p:sp>
      <p:sp>
        <p:nvSpPr>
          <p:cNvPr id="51203" name="Rectangle 5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r>
              <a:rPr lang="en-GB" sz="1800" smtClean="0"/>
              <a:t>🌉</a:t>
            </a:r>
          </a:p>
        </p:txBody>
      </p:sp>
      <p:sp>
        <p:nvSpPr>
          <p:cNvPr id="51204" name="Rectangle 6"/>
          <p:cNvSpPr>
            <a:spLocks noGrp="1"/>
          </p:cNvSpPr>
          <p:nvPr>
            <p:ph sz="half" idx="4294967295"/>
          </p:nvPr>
        </p:nvSpPr>
        <p:spPr>
          <a:xfrm>
            <a:off x="6523038" y="1922463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1205" name="Picture 8" descr="Bridge at Night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2301875"/>
            <a:ext cx="31702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12" descr="Potable Water on Goog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2368550"/>
            <a:ext cx="308292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11    </a:t>
            </a:r>
          </a:p>
        </p:txBody>
      </p:sp>
      <p:sp>
        <p:nvSpPr>
          <p:cNvPr id="26626" name="Rectangle 7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26627" name="Rectangle 8"/>
          <p:cNvSpPr>
            <a:spLocks noGrp="1"/>
          </p:cNvSpPr>
          <p:nvPr>
            <p:ph sz="half" idx="2"/>
          </p:nvPr>
        </p:nvSpPr>
        <p:spPr>
          <a:xfrm>
            <a:off x="6510338" y="2647950"/>
            <a:ext cx="4724400" cy="3465513"/>
          </a:xfrm>
        </p:spPr>
        <p:txBody>
          <a:bodyPr/>
          <a:lstStyle/>
          <a:p>
            <a:pPr eaLnBrk="1" hangingPunct="1">
              <a:buFont typeface="Franklin Gothic Book" pitchFamily="34" charset="0"/>
              <a:buNone/>
            </a:pPr>
            <a:endParaRPr lang="en-GB" sz="1800" smtClean="0"/>
          </a:p>
        </p:txBody>
      </p:sp>
      <p:pic>
        <p:nvPicPr>
          <p:cNvPr id="26628" name="Picture 5" descr="Face with Head-Bandag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2746375"/>
            <a:ext cx="3111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0" descr="Mouth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6938" y="2659063"/>
            <a:ext cx="316388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11    FALMOUTH</a:t>
            </a:r>
          </a:p>
        </p:txBody>
      </p:sp>
      <p:sp>
        <p:nvSpPr>
          <p:cNvPr id="52227" name="Rectangle 7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2228" name="Rectangle 8"/>
          <p:cNvSpPr>
            <a:spLocks noGrp="1"/>
          </p:cNvSpPr>
          <p:nvPr>
            <p:ph sz="half" idx="4294967295"/>
          </p:nvPr>
        </p:nvSpPr>
        <p:spPr>
          <a:xfrm>
            <a:off x="6510338" y="2647950"/>
            <a:ext cx="4724400" cy="3465513"/>
          </a:xfrm>
        </p:spPr>
        <p:txBody>
          <a:bodyPr/>
          <a:lstStyle/>
          <a:p>
            <a:pPr eaLnBrk="1" hangingPunct="1">
              <a:buFont typeface="Franklin Gothic Book" pitchFamily="34" charset="0"/>
              <a:buNone/>
            </a:pPr>
            <a:endParaRPr lang="en-GB" sz="1800" smtClean="0"/>
          </a:p>
        </p:txBody>
      </p:sp>
      <p:pic>
        <p:nvPicPr>
          <p:cNvPr id="52229" name="Picture 5" descr="Face with Head-Bandag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2746375"/>
            <a:ext cx="3111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10" descr="Mouth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6938" y="2659063"/>
            <a:ext cx="316388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12      </a:t>
            </a:r>
          </a:p>
        </p:txBody>
      </p:sp>
      <p:sp>
        <p:nvSpPr>
          <p:cNvPr id="27650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</a:t>
            </a:r>
          </a:p>
        </p:txBody>
      </p:sp>
      <p:pic>
        <p:nvPicPr>
          <p:cNvPr id="27651" name="Picture 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7675" y="2513013"/>
            <a:ext cx="1544638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6988" y="2506663"/>
            <a:ext cx="1585912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1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988" y="2562225"/>
            <a:ext cx="1589087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3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576513"/>
            <a:ext cx="1616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950" y="441960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7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4775" y="4535488"/>
            <a:ext cx="1398588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863" y="4521200"/>
            <a:ext cx="14874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12     SEVENOAKS </a:t>
            </a:r>
          </a:p>
        </p:txBody>
      </p:sp>
      <p:sp>
        <p:nvSpPr>
          <p:cNvPr id="53251" name="Rectangle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</a:t>
            </a:r>
          </a:p>
        </p:txBody>
      </p:sp>
      <p:pic>
        <p:nvPicPr>
          <p:cNvPr id="53252" name="Picture 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7675" y="2513013"/>
            <a:ext cx="1544638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6988" y="2506663"/>
            <a:ext cx="1585912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11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988" y="2562225"/>
            <a:ext cx="1589087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13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576513"/>
            <a:ext cx="1616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15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950" y="441960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17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4775" y="4535488"/>
            <a:ext cx="1398588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19" descr="Deciduous Tree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863" y="4521200"/>
            <a:ext cx="14874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13    </a:t>
            </a:r>
          </a:p>
        </p:txBody>
      </p:sp>
      <p:sp>
        <p:nvSpPr>
          <p:cNvPr id="28674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28675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8676" name="Picture 8" descr="White Chess Quee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0013" y="2600325"/>
            <a:ext cx="2414587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0" descr="Toolbox on Facebook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1150" y="2527300"/>
            <a:ext cx="26606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2" descr="Man on Google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1813" y="2686050"/>
            <a:ext cx="222726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13    MANCHESTER</a:t>
            </a:r>
          </a:p>
        </p:txBody>
      </p:sp>
      <p:sp>
        <p:nvSpPr>
          <p:cNvPr id="54275" name="Rectangle 5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4276" name="Rectangle 6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4277" name="Picture 8" descr="White Chess Quee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0013" y="2600325"/>
            <a:ext cx="2414587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10" descr="Toolbox on Facebook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1150" y="2527300"/>
            <a:ext cx="26606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12" descr="Man on Google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1813" y="2686050"/>
            <a:ext cx="222726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14    </a:t>
            </a:r>
          </a:p>
        </p:txBody>
      </p:sp>
      <p:sp>
        <p:nvSpPr>
          <p:cNvPr id="29698" name="Rectangle 7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29699" name="Picture 12" descr="Direct Hit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475" y="2890838"/>
            <a:ext cx="27336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3" descr="Mouth on Google Android 11.0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631113" y="3054350"/>
            <a:ext cx="2770187" cy="2770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14    DARTMOUTH</a:t>
            </a:r>
          </a:p>
        </p:txBody>
      </p:sp>
      <p:sp>
        <p:nvSpPr>
          <p:cNvPr id="55299" name="Rectangle 7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5300" name="Picture 12" descr="Direct Hit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475" y="2890838"/>
            <a:ext cx="27336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13" descr="Mouth on Google Android 11.0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31113" y="3054350"/>
            <a:ext cx="2770187" cy="2770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     CORNWALL</a:t>
            </a:r>
          </a:p>
        </p:txBody>
      </p:sp>
      <p:pic>
        <p:nvPicPr>
          <p:cNvPr id="41987" name="Picture 2" descr="Ear of Corn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95500" y="2581275"/>
            <a:ext cx="2312988" cy="2312988"/>
          </a:xfrm>
        </p:spPr>
      </p:pic>
      <p:pic>
        <p:nvPicPr>
          <p:cNvPr id="41988" name="Picture 4" descr="Brick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1550" y="2543175"/>
            <a:ext cx="2525713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15    </a:t>
            </a:r>
          </a:p>
        </p:txBody>
      </p:sp>
      <p:sp>
        <p:nvSpPr>
          <p:cNvPr id="30722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0723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0724" name="Picture 8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0938" y="2484438"/>
            <a:ext cx="2024062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2514600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2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2498725"/>
            <a:ext cx="197961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14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58238" y="2511425"/>
            <a:ext cx="1893887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15    FLEET</a:t>
            </a:r>
          </a:p>
        </p:txBody>
      </p:sp>
      <p:sp>
        <p:nvSpPr>
          <p:cNvPr id="56323" name="Rectangle 5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6324" name="Rectangle 6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6325" name="Picture 8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0938" y="2484438"/>
            <a:ext cx="2024062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10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2514600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12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2498725"/>
            <a:ext cx="197961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8" name="Picture 14" descr="Ship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58238" y="2511425"/>
            <a:ext cx="1893887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16    </a:t>
            </a:r>
          </a:p>
        </p:txBody>
      </p:sp>
      <p:sp>
        <p:nvSpPr>
          <p:cNvPr id="31746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1747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1748" name="Picture 8" descr="New Button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906713"/>
            <a:ext cx="286385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" descr="Key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9463" y="3008313"/>
            <a:ext cx="273843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16     NEWQUAY</a:t>
            </a:r>
          </a:p>
        </p:txBody>
      </p:sp>
      <p:sp>
        <p:nvSpPr>
          <p:cNvPr id="57347" name="Rectangle 5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7348" name="Rectangle 6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7349" name="Picture 8" descr="New Button on Microsof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906713"/>
            <a:ext cx="286385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10" descr="Key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9463" y="3008313"/>
            <a:ext cx="273843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17    </a:t>
            </a:r>
          </a:p>
        </p:txBody>
      </p:sp>
      <p:sp>
        <p:nvSpPr>
          <p:cNvPr id="32770" name="Rectangle 5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2771" name="Rectangle 6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2772" name="Picture 8" descr="Coffi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2120900"/>
            <a:ext cx="3373437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10" descr="Horse Racing on App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2475" y="2006600"/>
            <a:ext cx="357346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17    CANTERBURY</a:t>
            </a:r>
          </a:p>
        </p:txBody>
      </p:sp>
      <p:sp>
        <p:nvSpPr>
          <p:cNvPr id="58371" name="Rectangle 5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8372" name="Rectangle 6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8373" name="Picture 8" descr="Coffin on Samsung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2120900"/>
            <a:ext cx="3373437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10" descr="Horse Racing on Apple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2475" y="2006600"/>
            <a:ext cx="357346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18     </a:t>
            </a:r>
          </a:p>
        </p:txBody>
      </p:sp>
      <p:sp>
        <p:nvSpPr>
          <p:cNvPr id="33794" name="Rectangle 6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33795" name="Rectangle 7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33796" name="Picture 9" descr="Ring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2425700"/>
            <a:ext cx="330041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11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0713" y="2746375"/>
            <a:ext cx="152876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13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0663" y="4418013"/>
            <a:ext cx="1701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5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2713" y="2427288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18      RINGWOOD</a:t>
            </a:r>
          </a:p>
        </p:txBody>
      </p:sp>
      <p:sp>
        <p:nvSpPr>
          <p:cNvPr id="59395" name="Rectangle 6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sp>
        <p:nvSpPr>
          <p:cNvPr id="59396" name="Rectangle 7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pPr eaLnBrk="1" hangingPunct="1"/>
            <a:endParaRPr lang="en-GB" sz="1800" smtClean="0"/>
          </a:p>
        </p:txBody>
      </p:sp>
      <p:pic>
        <p:nvPicPr>
          <p:cNvPr id="59397" name="Picture 9" descr="Ring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2425700"/>
            <a:ext cx="330041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1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0713" y="2746375"/>
            <a:ext cx="152876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13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0663" y="4418013"/>
            <a:ext cx="1701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15" descr="Evergreen Tree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2713" y="2427288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Clue 19     </a:t>
            </a:r>
          </a:p>
        </p:txBody>
      </p:sp>
      <p:sp>
        <p:nvSpPr>
          <p:cNvPr id="34818" name="Rectangle 4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34819" name="Rectangle 5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34820" name="Picture 7" descr="Old Man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8" y="2368550"/>
            <a:ext cx="3111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9" descr="Pig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3255963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Clue 19     OLDHAM</a:t>
            </a:r>
          </a:p>
        </p:txBody>
      </p:sp>
      <p:sp>
        <p:nvSpPr>
          <p:cNvPr id="60419" name="Rectangle 4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60420" name="Rectangle 5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60421" name="Picture 7" descr="Old Man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8" y="2368550"/>
            <a:ext cx="3111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9" descr="Pig on Microsof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3255963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2    </a:t>
            </a:r>
          </a:p>
        </p:txBody>
      </p:sp>
      <p:pic>
        <p:nvPicPr>
          <p:cNvPr id="17410" name="Picture 4" descr="Pool 8 Ball on Microsoft Windows 10 May 2019 Upd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813" y="2571750"/>
            <a:ext cx="3033712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Black Large Square on Apple iOS 14.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2571750"/>
            <a:ext cx="3033713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Clue 20     </a:t>
            </a:r>
          </a:p>
        </p:txBody>
      </p:sp>
      <p:sp>
        <p:nvSpPr>
          <p:cNvPr id="35842" name="Rectangle 4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35843" name="Rectangle 5"/>
          <p:cNvSpPr>
            <a:spLocks noGrp="1"/>
          </p:cNvSpPr>
          <p:nvPr>
            <p:ph sz="half" idx="2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35844" name="Picture 7" descr="Brain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0" y="2193925"/>
            <a:ext cx="3068638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9" descr="Deciduous Tree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2855913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Clue 20     BRAINTREE</a:t>
            </a:r>
          </a:p>
        </p:txBody>
      </p:sp>
      <p:sp>
        <p:nvSpPr>
          <p:cNvPr id="61443" name="Rectangle 4"/>
          <p:cNvSpPr>
            <a:spLocks noGrp="1"/>
          </p:cNvSpPr>
          <p:nvPr>
            <p:ph sz="half" idx="4294967295"/>
          </p:nvPr>
        </p:nvSpPr>
        <p:spPr>
          <a:xfrm>
            <a:off x="13716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sp>
        <p:nvSpPr>
          <p:cNvPr id="61444" name="Rectangle 5"/>
          <p:cNvSpPr>
            <a:spLocks noGrp="1"/>
          </p:cNvSpPr>
          <p:nvPr>
            <p:ph sz="half" idx="4294967295"/>
          </p:nvPr>
        </p:nvSpPr>
        <p:spPr>
          <a:xfrm>
            <a:off x="6248400" y="2286000"/>
            <a:ext cx="4724400" cy="3581400"/>
          </a:xfrm>
        </p:spPr>
        <p:txBody>
          <a:bodyPr/>
          <a:lstStyle/>
          <a:p>
            <a:endParaRPr lang="en-GB" sz="1800" smtClean="0"/>
          </a:p>
        </p:txBody>
      </p:sp>
      <p:pic>
        <p:nvPicPr>
          <p:cNvPr id="61445" name="Picture 7" descr="Brain on App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0" y="2193925"/>
            <a:ext cx="3068638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9" descr="Deciduous Tree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484438"/>
            <a:ext cx="2855913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66350" cy="1485900"/>
          </a:xfrm>
        </p:spPr>
        <p:txBody>
          <a:bodyPr/>
          <a:lstStyle/>
          <a:p>
            <a:r>
              <a:rPr lang="en-GB" smtClean="0"/>
              <a:t>THE END!  And the top 10 Emojis of 2020</a:t>
            </a:r>
          </a:p>
        </p:txBody>
      </p:sp>
      <p:sp>
        <p:nvSpPr>
          <p:cNvPr id="36866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6867" name="Picture 6" descr="Face with Tears of Joy on Googl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454275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8" descr="Loudly Crying Face on Google Android 11.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2838" y="24558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10" descr="Pleading Face on Twitter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913" y="2439988"/>
            <a:ext cx="10636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2" descr="Red Heart on Google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37400" y="2397125"/>
            <a:ext cx="10223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4" descr="Rolling on the Floor Laughing on Microsoft 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18550" y="2425700"/>
            <a:ext cx="11382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6" descr="Sparkles on Google 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9413" y="4486275"/>
            <a:ext cx="1311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8" descr="Smiling Face with Heart-Eyes on Google 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49650" y="4602163"/>
            <a:ext cx="121126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20" descr="Folded Hands on Apple 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1463" y="471963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22" descr="Smiling Face with Hearts on Google 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0425" y="4646613"/>
            <a:ext cx="1093788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24" descr="Smiling Face with Smiling Eyes on Google 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907463" y="4575175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2    BLACKPOOL</a:t>
            </a:r>
          </a:p>
        </p:txBody>
      </p:sp>
      <p:pic>
        <p:nvPicPr>
          <p:cNvPr id="43011" name="Picture 4" descr="Pool 8 Ball on Microsoft Windows 10 May 2019 Upd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813" y="2571750"/>
            <a:ext cx="3033712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6" descr="Black Large Square on Apple iOS 14.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1475" y="2571750"/>
            <a:ext cx="3033713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3    </a:t>
            </a:r>
          </a:p>
        </p:txBody>
      </p:sp>
      <p:pic>
        <p:nvPicPr>
          <p:cNvPr id="18434" name="Picture 2" descr="Bell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679700"/>
            <a:ext cx="3198813" cy="3197225"/>
          </a:xfrm>
        </p:spPr>
      </p:pic>
      <p:pic>
        <p:nvPicPr>
          <p:cNvPr id="18435" name="Picture 4" descr="Fast-Forward Button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0075" y="2870200"/>
            <a:ext cx="3030538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3    BELFAST</a:t>
            </a:r>
          </a:p>
        </p:txBody>
      </p:sp>
      <p:pic>
        <p:nvPicPr>
          <p:cNvPr id="44035" name="Picture 2" descr="Bell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679700"/>
            <a:ext cx="3198813" cy="3197225"/>
          </a:xfrm>
        </p:spPr>
      </p:pic>
      <p:pic>
        <p:nvPicPr>
          <p:cNvPr id="44036" name="Picture 4" descr="Fast-Forward Button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0075" y="2870200"/>
            <a:ext cx="3030538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4   </a:t>
            </a:r>
          </a:p>
        </p:txBody>
      </p:sp>
      <p:pic>
        <p:nvPicPr>
          <p:cNvPr id="19458" name="Picture 2" descr="Swan on Microsoft Windows 10 May 2019 Updat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58938" y="2279650"/>
            <a:ext cx="3441700" cy="3441700"/>
          </a:xfrm>
        </p:spPr>
      </p:pic>
      <p:pic>
        <p:nvPicPr>
          <p:cNvPr id="19459" name="Picture 4" descr="Water Wav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563" y="2505075"/>
            <a:ext cx="31115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Clue 4    SWANSEA</a:t>
            </a:r>
          </a:p>
        </p:txBody>
      </p:sp>
      <p:pic>
        <p:nvPicPr>
          <p:cNvPr id="45059" name="Picture 2" descr="Swan on Microsoft Windows 10 May 2019 Upd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58938" y="2279650"/>
            <a:ext cx="3441700" cy="3441700"/>
          </a:xfrm>
        </p:spPr>
      </p:pic>
      <p:pic>
        <p:nvPicPr>
          <p:cNvPr id="45060" name="Picture 4" descr="Water Wave on Microsoft Windows 10 May 2019 Upd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563" y="2505075"/>
            <a:ext cx="31115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616</TotalTime>
  <Words>120</Words>
  <Application>Microsoft Office PowerPoint</Application>
  <PresentationFormat>Custom</PresentationFormat>
  <Paragraphs>46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Franklin Gothic Book</vt:lpstr>
      <vt:lpstr>Calibri</vt:lpstr>
      <vt:lpstr>Crop</vt:lpstr>
      <vt:lpstr>Crop</vt:lpstr>
      <vt:lpstr>Crop</vt:lpstr>
      <vt:lpstr>Crop</vt:lpstr>
      <vt:lpstr>Crop</vt:lpstr>
      <vt:lpstr>THE ANSWERS for LOCATION IN THE UK FROM EMOJIS</vt:lpstr>
      <vt:lpstr>Clue 1     </vt:lpstr>
      <vt:lpstr>Clue 1     CORNWALL</vt:lpstr>
      <vt:lpstr>Clue 2    </vt:lpstr>
      <vt:lpstr>Clue 2    BLACKPOOL</vt:lpstr>
      <vt:lpstr>Clue 3    </vt:lpstr>
      <vt:lpstr>Clue 3    BELFAST</vt:lpstr>
      <vt:lpstr>Clue 4   </vt:lpstr>
      <vt:lpstr>Clue 4    SWANSEA</vt:lpstr>
      <vt:lpstr>Clue 5    </vt:lpstr>
      <vt:lpstr>Clue 5    BOURNEMOUTH</vt:lpstr>
      <vt:lpstr>Clue 6     </vt:lpstr>
      <vt:lpstr>Clue 6     SHEFFIELD</vt:lpstr>
      <vt:lpstr>Clue 7    </vt:lpstr>
      <vt:lpstr>Clue 7     GLASGOW</vt:lpstr>
      <vt:lpstr>Clue 8    </vt:lpstr>
      <vt:lpstr>Clue 8     LUTON</vt:lpstr>
      <vt:lpstr>Clue 9     </vt:lpstr>
      <vt:lpstr>Clue 9     NEWCASTLE</vt:lpstr>
      <vt:lpstr>Clue 10    </vt:lpstr>
      <vt:lpstr>Clue 10    BRIDGEWATER</vt:lpstr>
      <vt:lpstr>Clue 11    </vt:lpstr>
      <vt:lpstr>Clue 11    FALMOUTH</vt:lpstr>
      <vt:lpstr>Clue 12      </vt:lpstr>
      <vt:lpstr>Clue 12     SEVENOAKS </vt:lpstr>
      <vt:lpstr>Clue 13    </vt:lpstr>
      <vt:lpstr>Clue 13    MANCHESTER</vt:lpstr>
      <vt:lpstr>Clue 14    </vt:lpstr>
      <vt:lpstr>Clue 14    DARTMOUTH</vt:lpstr>
      <vt:lpstr>Clue 15    </vt:lpstr>
      <vt:lpstr>Clue 15    FLEET</vt:lpstr>
      <vt:lpstr>Clue 16    </vt:lpstr>
      <vt:lpstr>Clue 16     NEWQUAY</vt:lpstr>
      <vt:lpstr>Clue 17    </vt:lpstr>
      <vt:lpstr>Clue 17    CANTERBURY</vt:lpstr>
      <vt:lpstr>Clue 18     </vt:lpstr>
      <vt:lpstr>Clue 18      RINGWOOD</vt:lpstr>
      <vt:lpstr>Clue 19     </vt:lpstr>
      <vt:lpstr>Clue 19     OLDHAM</vt:lpstr>
      <vt:lpstr>Clue 20     </vt:lpstr>
      <vt:lpstr>Clue 20     BRAINTREE</vt:lpstr>
      <vt:lpstr>THE END!  And the top 10 Emojis of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Locations Dingbats</dc:title>
  <dc:creator>Nathan Galpin</dc:creator>
  <cp:lastModifiedBy>Bob Hansford</cp:lastModifiedBy>
  <cp:revision>12</cp:revision>
  <dcterms:created xsi:type="dcterms:W3CDTF">2020-12-15T11:49:57Z</dcterms:created>
  <dcterms:modified xsi:type="dcterms:W3CDTF">2021-01-01T10:48:06Z</dcterms:modified>
</cp:coreProperties>
</file>