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72" r:id="rId4"/>
    <p:sldId id="257" r:id="rId5"/>
    <p:sldId id="258" r:id="rId6"/>
    <p:sldId id="261" r:id="rId7"/>
    <p:sldId id="263" r:id="rId8"/>
    <p:sldId id="259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02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52475" y="744538"/>
            <a:ext cx="10674350" cy="5349875"/>
            <a:chOff x="752858" y="744469"/>
            <a:chExt cx="10674117" cy="5349671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8152034" y="1685820"/>
              <a:ext cx="3274941" cy="4408320"/>
            </a:xfrm>
            <a:custGeom>
              <a:avLst/>
              <a:gdLst/>
              <a:ahLst/>
              <a:cxnLst>
                <a:cxn ang="0">
                  <a:pos x="8761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9126"/>
                </a:cxn>
                <a:cxn ang="0">
                  <a:pos x="8761" y="9127"/>
                </a:cxn>
                <a:cxn ang="0">
                  <a:pos x="8761" y="0"/>
                </a:cxn>
              </a:cxnLst>
              <a:rect l="0" t="0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4942" cy="4408319"/>
            </a:xfrm>
            <a:custGeom>
              <a:avLst/>
              <a:gdLst/>
              <a:ahLst/>
              <a:cxnLst>
                <a:cxn ang="0">
                  <a:pos x="8763" y="0"/>
                </a:cxn>
                <a:cxn ang="0">
                  <a:pos x="10002" y="0"/>
                </a:cxn>
                <a:cxn ang="0">
                  <a:pos x="10002" y="10000"/>
                </a:cxn>
                <a:cxn ang="0">
                  <a:pos x="2" y="10000"/>
                </a:cxn>
                <a:cxn ang="0">
                  <a:pos x="0" y="9125"/>
                </a:cxn>
                <a:cxn ang="0">
                  <a:pos x="8763" y="9128"/>
                </a:cxn>
                <a:cxn ang="0">
                  <a:pos x="8763" y="0"/>
                </a:cxn>
              </a:cxnLst>
              <a:rect l="0" t="0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52475" y="6453188"/>
            <a:ext cx="1608138" cy="40481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667AD61-5899-45F6-8E11-B8F8AC5EAF6C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450" y="6453188"/>
            <a:ext cx="7023100" cy="404812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1388" y="6453188"/>
            <a:ext cx="1595437" cy="40481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9B82415-3F3B-4746-8F61-4DBBD47B64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F84ED-D12F-4CC7-97D2-D9984A157439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E6832-78AB-483F-B022-93CFB798EB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0CBB0-BB44-48B7-B5FA-C09D90DAFE75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D00E8-A39D-46C7-BDC0-5BA5FC9E5D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1695D-2D27-4A74-BA83-3B47312EC5AB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CB859-8F5B-4374-A0FC-1BAE5A58D8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8151813" y="1685925"/>
            <a:ext cx="3275012" cy="4408488"/>
          </a:xfrm>
          <a:custGeom>
            <a:avLst/>
            <a:gdLst>
              <a:gd name="T0" fmla="*/ 0 w 4125"/>
              <a:gd name="T1" fmla="*/ 0 h 5554"/>
              <a:gd name="T2" fmla="*/ 4125 w 4125"/>
              <a:gd name="T3" fmla="*/ 5554 h 5554"/>
            </a:gdLst>
            <a:ahLst/>
            <a:cxnLst>
              <a:cxn ang="0">
                <a:pos x="3614" y="0"/>
              </a:cxn>
              <a:cxn ang="0">
                <a:pos x="4125" y="0"/>
              </a:cxn>
              <a:cxn ang="0">
                <a:pos x="4125" y="5554"/>
              </a:cxn>
              <a:cxn ang="0">
                <a:pos x="0" y="5554"/>
              </a:cxn>
              <a:cxn ang="0">
                <a:pos x="0" y="5074"/>
              </a:cxn>
              <a:cxn ang="0">
                <a:pos x="3614" y="5074"/>
              </a:cxn>
              <a:cxn ang="0">
                <a:pos x="3614" y="0"/>
              </a:cxn>
            </a:cxnLst>
            <a:rect l="T0" t="T1" r="T2" b="T3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38188" y="6453188"/>
            <a:ext cx="1622425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FF98C37-00AA-4588-9576-25E612124991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450" y="6453188"/>
            <a:ext cx="7023100" cy="404812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1388" y="6453188"/>
            <a:ext cx="1595437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AB87666-D368-4E43-A165-8961D042D6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69032-CCA0-4B58-AAE9-6F1B2625BA50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4AF0C-C2E5-4A45-BC82-5ACE737314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28584-EA08-4906-9D16-42444891C677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C91DB-869C-4405-AE8B-DA20924499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E1EDE-7465-4898-A6D1-741352ECF063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C4D20-339D-49BD-96AA-6866145A5F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E785A-B484-4B78-AA7F-F0E8ED744933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334FB-F7D6-4C5A-9895-33F80DB10F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530383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5303838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188"/>
            <a:ext cx="1204913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2542AB3-D8D0-4115-BB52-2607FCCE40BB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6625" y="6453188"/>
            <a:ext cx="2373313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775" y="6453188"/>
            <a:ext cx="1595438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F831C42-3F22-43EB-9EB2-DF3528F6DD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530383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5303838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188"/>
            <a:ext cx="1204913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86E0960-97DA-4855-BB75-07460475B7BB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6625" y="6453188"/>
            <a:ext cx="2373313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775" y="6453188"/>
            <a:ext cx="1595438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57B1468-E5A6-4B1A-BCDD-066771D09E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685800"/>
            <a:ext cx="9601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71600" y="2286000"/>
            <a:ext cx="9601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188"/>
            <a:ext cx="1204913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C4E2F8-782F-405D-93AB-9154C3BF35DA}" type="datetimeFigureOut">
              <a:rPr lang="en-GB"/>
              <a:pPr>
                <a:defRPr/>
              </a:pPr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4013" y="6453188"/>
            <a:ext cx="6280150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613" y="6453188"/>
            <a:ext cx="159702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8A01F6-99A3-4191-801D-50D503D188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77838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4" r:id="rId8"/>
    <p:sldLayoutId id="2147483675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9pPr>
    </p:titleStyle>
    <p:bodyStyle>
      <a:lvl1pPr marL="382588" indent="-382588" algn="l" rtl="0" eaLnBrk="0" fontAlgn="base" hangingPunct="0">
        <a:lnSpc>
          <a:spcPct val="94000"/>
        </a:lnSpc>
        <a:spcBef>
          <a:spcPts val="1000"/>
        </a:spcBef>
        <a:spcAft>
          <a:spcPts val="200"/>
        </a:spcAft>
        <a:buFont typeface="Franklin Gothic Book" pitchFamily="34" charset="0"/>
        <a:buChar char="■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2588" algn="l" rtl="0" eaLnBrk="0" fontAlgn="base" hangingPunct="0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–"/>
        <a:defRPr sz="20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2588" algn="l" rtl="0" eaLnBrk="0" fontAlgn="base" hangingPunct="0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■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2588" algn="l" rtl="0" eaLnBrk="0" fontAlgn="base" hangingPunct="0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–"/>
        <a:defRPr i="1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2588" algn="l" rtl="0" eaLnBrk="0" fontAlgn="base" hangingPunct="0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■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4525" y="2901950"/>
            <a:ext cx="8361363" cy="209867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Name the location in the UK from the emojis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2679700" y="3956050"/>
            <a:ext cx="6832600" cy="108585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en-GB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7</a:t>
            </a:r>
          </a:p>
        </p:txBody>
      </p:sp>
      <p:pic>
        <p:nvPicPr>
          <p:cNvPr id="22530" name="Picture 4" descr="Vertical Traffic Light on Microsoft Windows 10 May 2019 Updat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767513" y="2395538"/>
            <a:ext cx="2986087" cy="2987675"/>
          </a:xfrm>
        </p:spPr>
      </p:pic>
      <p:pic>
        <p:nvPicPr>
          <p:cNvPr id="22531" name="Picture 2" descr="Magnifying Glass Tilted Left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6900" y="2713038"/>
            <a:ext cx="235267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rrow: Right 7">
            <a:extLst>
              <a:ext uri="{FF2B5EF4-FFF2-40B4-BE49-F238E27FC236}"/>
            </a:extLst>
          </p:cNvPr>
          <p:cNvSpPr/>
          <p:nvPr/>
        </p:nvSpPr>
        <p:spPr>
          <a:xfrm rot="10800000">
            <a:off x="9310688" y="4203700"/>
            <a:ext cx="2335212" cy="10064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8</a:t>
            </a:r>
          </a:p>
        </p:txBody>
      </p:sp>
      <p:pic>
        <p:nvPicPr>
          <p:cNvPr id="23554" name="Picture 2" descr="Toilet on Microsoft Windows 10 May 2019 Updat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85938" y="2573338"/>
            <a:ext cx="2786062" cy="2786062"/>
          </a:xfrm>
        </p:spPr>
      </p:pic>
      <p:pic>
        <p:nvPicPr>
          <p:cNvPr id="23555" name="Picture 4" descr="Woman Lifting Weights: Medium Skin Tone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67575" y="2481263"/>
            <a:ext cx="2968625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9</a:t>
            </a:r>
          </a:p>
        </p:txBody>
      </p:sp>
      <p:pic>
        <p:nvPicPr>
          <p:cNvPr id="24578" name="Picture 4" descr="Castle on Google Android 11.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314825" y="2219325"/>
            <a:ext cx="3422650" cy="3422650"/>
          </a:xfrm>
        </p:spPr>
      </p:pic>
      <p:pic>
        <p:nvPicPr>
          <p:cNvPr id="24579" name="Picture 6" descr="Sparkles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8" y="1801813"/>
            <a:ext cx="1627187" cy="162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10</a:t>
            </a:r>
          </a:p>
        </p:txBody>
      </p:sp>
      <p:sp>
        <p:nvSpPr>
          <p:cNvPr id="25602" name="Rectangle 5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r>
              <a:rPr lang="en-GB" sz="1800" smtClean="0"/>
              <a:t>🌉</a:t>
            </a:r>
          </a:p>
        </p:txBody>
      </p:sp>
      <p:sp>
        <p:nvSpPr>
          <p:cNvPr id="25603" name="Rectangle 6"/>
          <p:cNvSpPr>
            <a:spLocks noGrp="1"/>
          </p:cNvSpPr>
          <p:nvPr>
            <p:ph sz="half" idx="2"/>
          </p:nvPr>
        </p:nvSpPr>
        <p:spPr>
          <a:xfrm>
            <a:off x="6523038" y="1922463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25604" name="Picture 8" descr="Bridge at Night on Microsoft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9275" y="2301875"/>
            <a:ext cx="3170238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2" descr="Potable Water on Google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5688" y="2368550"/>
            <a:ext cx="3082925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11</a:t>
            </a:r>
          </a:p>
        </p:txBody>
      </p:sp>
      <p:sp>
        <p:nvSpPr>
          <p:cNvPr id="26626" name="Rectangle 7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26627" name="Rectangle 8"/>
          <p:cNvSpPr>
            <a:spLocks noGrp="1"/>
          </p:cNvSpPr>
          <p:nvPr>
            <p:ph sz="half" idx="2"/>
          </p:nvPr>
        </p:nvSpPr>
        <p:spPr>
          <a:xfrm>
            <a:off x="6510338" y="2647950"/>
            <a:ext cx="4724400" cy="3465513"/>
          </a:xfrm>
        </p:spPr>
        <p:txBody>
          <a:bodyPr/>
          <a:lstStyle/>
          <a:p>
            <a:pPr eaLnBrk="1" hangingPunct="1">
              <a:buFont typeface="Franklin Gothic Book" pitchFamily="34" charset="0"/>
              <a:buNone/>
            </a:pPr>
            <a:endParaRPr lang="en-GB" sz="1800" smtClean="0"/>
          </a:p>
        </p:txBody>
      </p:sp>
      <p:pic>
        <p:nvPicPr>
          <p:cNvPr id="26628" name="Picture 5" descr="Face with Head-Bandag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8188" y="2746375"/>
            <a:ext cx="31115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10" descr="Mouth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6938" y="2659063"/>
            <a:ext cx="3163887" cy="316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12 </a:t>
            </a:r>
          </a:p>
        </p:txBody>
      </p:sp>
      <p:sp>
        <p:nvSpPr>
          <p:cNvPr id="27650" name="Rectangl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</a:t>
            </a:r>
          </a:p>
        </p:txBody>
      </p:sp>
      <p:pic>
        <p:nvPicPr>
          <p:cNvPr id="27651" name="Picture 5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7675" y="2513013"/>
            <a:ext cx="1544638" cy="154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9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6988" y="2506663"/>
            <a:ext cx="1585912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11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8988" y="2562225"/>
            <a:ext cx="1589087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13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2576513"/>
            <a:ext cx="16160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15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7950" y="4419600"/>
            <a:ext cx="15144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17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4775" y="4535488"/>
            <a:ext cx="1398588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19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35863" y="4521200"/>
            <a:ext cx="1487487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13</a:t>
            </a:r>
          </a:p>
        </p:txBody>
      </p:sp>
      <p:sp>
        <p:nvSpPr>
          <p:cNvPr id="28674" name="Rectangle 5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28675" name="Rectangle 6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28676" name="Picture 8" descr="White Chess Queen on Samsung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0013" y="2600325"/>
            <a:ext cx="2414587" cy="241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10" descr="Toolbox on Facebook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1150" y="2527300"/>
            <a:ext cx="2660650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12" descr="Man on Google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01813" y="2686050"/>
            <a:ext cx="2227262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14</a:t>
            </a:r>
          </a:p>
        </p:txBody>
      </p:sp>
      <p:sp>
        <p:nvSpPr>
          <p:cNvPr id="29698" name="Rectangle 7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29699" name="Picture 12" descr="Direct Hit on App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0475" y="2890838"/>
            <a:ext cx="2733675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13" descr="Mouth on Google Android 11.0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31113" y="3054350"/>
            <a:ext cx="2770187" cy="2770188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15</a:t>
            </a:r>
          </a:p>
        </p:txBody>
      </p:sp>
      <p:sp>
        <p:nvSpPr>
          <p:cNvPr id="30722" name="Rectangle 5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30723" name="Rectangle 6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30724" name="Picture 8" descr="Ship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0938" y="2484438"/>
            <a:ext cx="2024062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10" descr="Ship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2514600"/>
            <a:ext cx="20066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12" descr="Ship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9338" y="2498725"/>
            <a:ext cx="1979612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14" descr="Ship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58238" y="2511425"/>
            <a:ext cx="1893887" cy="189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16</a:t>
            </a:r>
          </a:p>
        </p:txBody>
      </p:sp>
      <p:sp>
        <p:nvSpPr>
          <p:cNvPr id="31746" name="Rectangle 5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31747" name="Rectangle 6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31748" name="Picture 8" descr="New Button on Microsoft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2906713"/>
            <a:ext cx="286385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10" descr="Key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9463" y="3008313"/>
            <a:ext cx="2738437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Example…..</a:t>
            </a:r>
          </a:p>
        </p:txBody>
      </p:sp>
      <p:pic>
        <p:nvPicPr>
          <p:cNvPr id="14338" name="Picture 2" descr="Bathtub on Microsoft Windows 10 May 2019 Updat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10088" y="1843088"/>
            <a:ext cx="3703637" cy="3703637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17</a:t>
            </a:r>
          </a:p>
        </p:txBody>
      </p:sp>
      <p:sp>
        <p:nvSpPr>
          <p:cNvPr id="32770" name="Rectangle 5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32771" name="Rectangle 6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32772" name="Picture 8" descr="Coffin on Samsung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8038" y="2120900"/>
            <a:ext cx="3373437" cy="33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10" descr="Horse Racing on Apple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22475" y="2006600"/>
            <a:ext cx="3573463" cy="357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18</a:t>
            </a:r>
          </a:p>
        </p:txBody>
      </p:sp>
      <p:sp>
        <p:nvSpPr>
          <p:cNvPr id="33794" name="Rectangle 6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33795" name="Rectangle 7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33796" name="Picture 9" descr="Ring on App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0713" y="2425700"/>
            <a:ext cx="3300412" cy="33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11" descr="Evergreen Tree on Microsoft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70713" y="2746375"/>
            <a:ext cx="1528762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13" descr="Evergreen Tree on Microsoft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0663" y="4418013"/>
            <a:ext cx="17018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15" descr="Evergreen Tree on Microsoft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2713" y="2427288"/>
            <a:ext cx="18478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Clue 19</a:t>
            </a:r>
          </a:p>
        </p:txBody>
      </p:sp>
      <p:sp>
        <p:nvSpPr>
          <p:cNvPr id="38916" name="Rectangle 4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endParaRPr lang="en-GB" sz="1800" smtClean="0"/>
          </a:p>
        </p:txBody>
      </p:sp>
      <p:sp>
        <p:nvSpPr>
          <p:cNvPr id="38917" name="Rectangle 5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endParaRPr lang="en-GB" sz="1800" smtClean="0"/>
          </a:p>
        </p:txBody>
      </p:sp>
      <p:pic>
        <p:nvPicPr>
          <p:cNvPr id="38919" name="Picture 7" descr="Old Man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8838" y="2368550"/>
            <a:ext cx="3111500" cy="3111500"/>
          </a:xfrm>
          <a:prstGeom prst="rect">
            <a:avLst/>
          </a:prstGeom>
          <a:noFill/>
        </p:spPr>
      </p:pic>
      <p:pic>
        <p:nvPicPr>
          <p:cNvPr id="38921" name="Picture 9" descr="Pig on Microsoft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2775" y="2484438"/>
            <a:ext cx="3255963" cy="3255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Clue 20</a:t>
            </a:r>
          </a:p>
        </p:txBody>
      </p:sp>
      <p:sp>
        <p:nvSpPr>
          <p:cNvPr id="40964" name="Rectangle 4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endParaRPr lang="en-GB" sz="1800" smtClean="0"/>
          </a:p>
        </p:txBody>
      </p:sp>
      <p:sp>
        <p:nvSpPr>
          <p:cNvPr id="40965" name="Rectangle 5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endParaRPr lang="en-GB" sz="1800" smtClean="0"/>
          </a:p>
        </p:txBody>
      </p:sp>
      <p:pic>
        <p:nvPicPr>
          <p:cNvPr id="40967" name="Picture 7" descr="Brain on App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8500" y="2193925"/>
            <a:ext cx="3068638" cy="3068638"/>
          </a:xfrm>
          <a:prstGeom prst="rect">
            <a:avLst/>
          </a:prstGeom>
          <a:noFill/>
        </p:spPr>
      </p:pic>
      <p:pic>
        <p:nvPicPr>
          <p:cNvPr id="40969" name="Picture 9" descr="Deciduous Tree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2775" y="2484438"/>
            <a:ext cx="2855913" cy="2855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166350" cy="1485900"/>
          </a:xfrm>
        </p:spPr>
        <p:txBody>
          <a:bodyPr/>
          <a:lstStyle/>
          <a:p>
            <a:r>
              <a:rPr lang="en-GB" smtClean="0"/>
              <a:t>THE END!  And the top 10 Emojis of 2020</a:t>
            </a:r>
          </a:p>
        </p:txBody>
      </p:sp>
      <p:sp>
        <p:nvSpPr>
          <p:cNvPr id="43012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  <p:pic>
        <p:nvPicPr>
          <p:cNvPr id="43014" name="Picture 6" descr="Face with Tears of Joy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2454275"/>
            <a:ext cx="1152525" cy="1152525"/>
          </a:xfrm>
          <a:prstGeom prst="rect">
            <a:avLst/>
          </a:prstGeom>
          <a:noFill/>
        </p:spPr>
      </p:pic>
      <p:pic>
        <p:nvPicPr>
          <p:cNvPr id="43016" name="Picture 8" descr="Loudly Crying Face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2838" y="2455863"/>
            <a:ext cx="1143000" cy="1143000"/>
          </a:xfrm>
          <a:prstGeom prst="rect">
            <a:avLst/>
          </a:prstGeom>
          <a:noFill/>
        </p:spPr>
      </p:pic>
      <p:pic>
        <p:nvPicPr>
          <p:cNvPr id="43018" name="Picture 10" descr="Pleading Face on Twitter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5913" y="2439988"/>
            <a:ext cx="1063625" cy="1063625"/>
          </a:xfrm>
          <a:prstGeom prst="rect">
            <a:avLst/>
          </a:prstGeom>
          <a:noFill/>
        </p:spPr>
      </p:pic>
      <p:pic>
        <p:nvPicPr>
          <p:cNvPr id="43020" name="Picture 12" descr="Red Heart on Google 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37400" y="2397125"/>
            <a:ext cx="1022350" cy="1022350"/>
          </a:xfrm>
          <a:prstGeom prst="rect">
            <a:avLst/>
          </a:prstGeom>
          <a:noFill/>
        </p:spPr>
      </p:pic>
      <p:pic>
        <p:nvPicPr>
          <p:cNvPr id="43022" name="Picture 14" descr="Rolling on the Floor Laughing on Microsoft 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718550" y="2425700"/>
            <a:ext cx="1138238" cy="1138238"/>
          </a:xfrm>
          <a:prstGeom prst="rect">
            <a:avLst/>
          </a:prstGeom>
          <a:noFill/>
        </p:spPr>
      </p:pic>
      <p:pic>
        <p:nvPicPr>
          <p:cNvPr id="43024" name="Picture 16" descr="Sparkles on Google 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49413" y="4486275"/>
            <a:ext cx="1311275" cy="1311275"/>
          </a:xfrm>
          <a:prstGeom prst="rect">
            <a:avLst/>
          </a:prstGeom>
          <a:noFill/>
        </p:spPr>
      </p:pic>
      <p:pic>
        <p:nvPicPr>
          <p:cNvPr id="43026" name="Picture 18" descr="Smiling Face with Heart-Eyes on Google 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49650" y="4602163"/>
            <a:ext cx="1211263" cy="1211262"/>
          </a:xfrm>
          <a:prstGeom prst="rect">
            <a:avLst/>
          </a:prstGeom>
          <a:noFill/>
        </p:spPr>
      </p:pic>
      <p:pic>
        <p:nvPicPr>
          <p:cNvPr id="43028" name="Picture 20" descr="Folded Hands on Apple 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51463" y="4719638"/>
            <a:ext cx="1079500" cy="1079500"/>
          </a:xfrm>
          <a:prstGeom prst="rect">
            <a:avLst/>
          </a:prstGeom>
          <a:noFill/>
        </p:spPr>
      </p:pic>
      <p:pic>
        <p:nvPicPr>
          <p:cNvPr id="43030" name="Picture 22" descr="Smiling Face with Hearts on Google 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210425" y="4646613"/>
            <a:ext cx="1093788" cy="1093787"/>
          </a:xfrm>
          <a:prstGeom prst="rect">
            <a:avLst/>
          </a:prstGeom>
          <a:noFill/>
        </p:spPr>
      </p:pic>
      <p:pic>
        <p:nvPicPr>
          <p:cNvPr id="43032" name="Picture 24" descr="Smiling Face with Smiling Eyes on Google 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907463" y="4575175"/>
            <a:ext cx="115252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Answer:   BATH</a:t>
            </a:r>
          </a:p>
        </p:txBody>
      </p:sp>
      <p:pic>
        <p:nvPicPr>
          <p:cNvPr id="15362" name="Picture 2" descr="Bathtub on Microsoft Windows 10 May 2019 Update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510088" y="1843088"/>
            <a:ext cx="3703637" cy="370363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</a:t>
            </a:r>
          </a:p>
        </p:txBody>
      </p:sp>
      <p:pic>
        <p:nvPicPr>
          <p:cNvPr id="16386" name="Picture 2" descr="Ear of Corn on Microsoft Windows 10 May 2019 Updat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95500" y="2581275"/>
            <a:ext cx="2312988" cy="2312988"/>
          </a:xfrm>
        </p:spPr>
      </p:pic>
      <p:pic>
        <p:nvPicPr>
          <p:cNvPr id="16387" name="Picture 4" descr="Brick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21550" y="2543175"/>
            <a:ext cx="2525713" cy="252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2</a:t>
            </a:r>
          </a:p>
        </p:txBody>
      </p:sp>
      <p:pic>
        <p:nvPicPr>
          <p:cNvPr id="17410" name="Picture 4" descr="Pool 8 Ball on Microsoft Windows 10 May 2019 Upda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6813" y="2571750"/>
            <a:ext cx="3033712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6" descr="Black Large Square on Apple iOS 14.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1475" y="2571750"/>
            <a:ext cx="3033713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3</a:t>
            </a:r>
          </a:p>
        </p:txBody>
      </p:sp>
      <p:pic>
        <p:nvPicPr>
          <p:cNvPr id="18434" name="Picture 2" descr="Bell on Microsoft Windows 10 May 2019 Updat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76375" y="2679700"/>
            <a:ext cx="3198813" cy="3197225"/>
          </a:xfrm>
        </p:spPr>
      </p:pic>
      <p:pic>
        <p:nvPicPr>
          <p:cNvPr id="18435" name="Picture 4" descr="Fast-Forward Button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0075" y="2870200"/>
            <a:ext cx="3030538" cy="303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4</a:t>
            </a:r>
          </a:p>
        </p:txBody>
      </p:sp>
      <p:pic>
        <p:nvPicPr>
          <p:cNvPr id="19458" name="Picture 2" descr="Swan on Microsoft Windows 10 May 2019 Updat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58938" y="2279650"/>
            <a:ext cx="3441700" cy="3441700"/>
          </a:xfrm>
        </p:spPr>
      </p:pic>
      <p:pic>
        <p:nvPicPr>
          <p:cNvPr id="19459" name="Picture 4" descr="Water Wave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1563" y="2505075"/>
            <a:ext cx="31115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5</a:t>
            </a:r>
          </a:p>
        </p:txBody>
      </p:sp>
      <p:pic>
        <p:nvPicPr>
          <p:cNvPr id="20482" name="Picture 2" descr="Baby on Google Android 11.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04988" y="2655888"/>
            <a:ext cx="2963862" cy="2963862"/>
          </a:xfrm>
        </p:spPr>
      </p:pic>
      <p:pic>
        <p:nvPicPr>
          <p:cNvPr id="20483" name="Picture 4" descr="Mouth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2611438"/>
            <a:ext cx="3165475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6</a:t>
            </a:r>
          </a:p>
        </p:txBody>
      </p:sp>
      <p:pic>
        <p:nvPicPr>
          <p:cNvPr id="21506" name="Picture 8" descr="Woman Cook on Google Android 11.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68463" y="2074863"/>
            <a:ext cx="3357562" cy="3359150"/>
          </a:xfrm>
        </p:spPr>
      </p:pic>
      <p:pic>
        <p:nvPicPr>
          <p:cNvPr id="21507" name="Picture 10" descr="Tractor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0613" y="2076450"/>
            <a:ext cx="3560762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ppt/theme/themeOverride1.xml><?xml version="1.0" encoding="utf-8"?>
<a:themeOverride xmlns:a="http://schemas.openxmlformats.org/drawingml/2006/main">
  <a:clrScheme name="Crop">
    <a:dk1>
      <a:sysClr val="windowText" lastClr="000000"/>
    </a:dk1>
    <a:lt1>
      <a:sysClr val="window" lastClr="FFFFFF"/>
    </a:lt1>
    <a:dk2>
      <a:srgbClr val="191B0E"/>
    </a:dk2>
    <a:lt2>
      <a:srgbClr val="EFEDE3"/>
    </a:lt2>
    <a:accent1>
      <a:srgbClr val="8C8D86"/>
    </a:accent1>
    <a:accent2>
      <a:srgbClr val="E6C069"/>
    </a:accent2>
    <a:accent3>
      <a:srgbClr val="897B61"/>
    </a:accent3>
    <a:accent4>
      <a:srgbClr val="8DAB8E"/>
    </a:accent4>
    <a:accent5>
      <a:srgbClr val="77A2BB"/>
    </a:accent5>
    <a:accent6>
      <a:srgbClr val="E28394"/>
    </a:accent6>
    <a:hlink>
      <a:srgbClr val="77A2BB"/>
    </a:hlink>
    <a:folHlink>
      <a:srgbClr val="957A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505</TotalTime>
  <Words>62</Words>
  <Application>Microsoft Office PowerPoint</Application>
  <PresentationFormat>Custom</PresentationFormat>
  <Paragraphs>26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Franklin Gothic Book</vt:lpstr>
      <vt:lpstr>Calibri</vt:lpstr>
      <vt:lpstr>Crop</vt:lpstr>
      <vt:lpstr>Crop</vt:lpstr>
      <vt:lpstr>Crop</vt:lpstr>
      <vt:lpstr>Crop</vt:lpstr>
      <vt:lpstr>Crop</vt:lpstr>
      <vt:lpstr>NAME THE LOCATION IN THE UK FROM THE EMOJIS</vt:lpstr>
      <vt:lpstr>Example…..</vt:lpstr>
      <vt:lpstr>Answer:   BATH</vt:lpstr>
      <vt:lpstr>Clue 1</vt:lpstr>
      <vt:lpstr>Clue 2</vt:lpstr>
      <vt:lpstr>Clue 3</vt:lpstr>
      <vt:lpstr>Clue 4</vt:lpstr>
      <vt:lpstr>Clue 5</vt:lpstr>
      <vt:lpstr>Clue 6</vt:lpstr>
      <vt:lpstr>Clue 7</vt:lpstr>
      <vt:lpstr>Clue 8</vt:lpstr>
      <vt:lpstr>Clue 9</vt:lpstr>
      <vt:lpstr>Clue 10</vt:lpstr>
      <vt:lpstr>Clue 11</vt:lpstr>
      <vt:lpstr>Clue 12 </vt:lpstr>
      <vt:lpstr>Clue 13</vt:lpstr>
      <vt:lpstr>Clue 14</vt:lpstr>
      <vt:lpstr>Clue 15</vt:lpstr>
      <vt:lpstr>Clue 16</vt:lpstr>
      <vt:lpstr>Clue 17</vt:lpstr>
      <vt:lpstr>Clue 18</vt:lpstr>
      <vt:lpstr>Clue 19</vt:lpstr>
      <vt:lpstr>Clue 20</vt:lpstr>
      <vt:lpstr>THE END!  And the top 10 Emojis of 2020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 Locations Dingbats</dc:title>
  <dc:creator>Nathan Galpin</dc:creator>
  <cp:lastModifiedBy>Bob Hansford</cp:lastModifiedBy>
  <cp:revision>9</cp:revision>
  <dcterms:created xsi:type="dcterms:W3CDTF">2020-12-15T11:49:57Z</dcterms:created>
  <dcterms:modified xsi:type="dcterms:W3CDTF">2020-12-30T22:50:29Z</dcterms:modified>
</cp:coreProperties>
</file>